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5" r:id="rId4"/>
    <p:sldId id="258" r:id="rId5"/>
    <p:sldId id="259" r:id="rId6"/>
    <p:sldId id="261" r:id="rId7"/>
    <p:sldId id="260" r:id="rId8"/>
    <p:sldId id="263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B892F1-8428-4842-B707-F0129FEFA51D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CC339A-064A-4DEF-8C5C-F438AB0E4A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guy.com/balkan_war_third.htm" TargetMode="External"/><Relationship Id="rId2" Type="http://schemas.openxmlformats.org/officeDocument/2006/relationships/hyperlink" Target="http://www.scaruffi.com/politics/leader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1828800"/>
          </a:xfrm>
        </p:spPr>
        <p:txBody>
          <a:bodyPr/>
          <a:lstStyle/>
          <a:p>
            <a:r>
              <a:rPr lang="en-US" dirty="0" smtClean="0"/>
              <a:t>Year 2001 shall blow us all away!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By: Konrad “Funny Is For The Next Guy” Clay</a:t>
            </a:r>
          </a:p>
          <a:p>
            <a:r>
              <a:rPr lang="en-US" dirty="0" smtClean="0"/>
              <a:t>B2</a:t>
            </a:r>
          </a:p>
          <a:p>
            <a:r>
              <a:rPr lang="en-US" dirty="0" smtClean="0"/>
              <a:t>(P.S. If You Get Tired DON’T YAWN!!!!)</a:t>
            </a:r>
          </a:p>
        </p:txBody>
      </p:sp>
    </p:spTree>
  </p:cSld>
  <p:clrMapOvr>
    <a:masterClrMapping/>
  </p:clrMapOvr>
  <p:transition spd="slow">
    <p:sndAc>
      <p:stSnd>
        <p:snd r:embed="rId2" name="applause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Here It Is My Bibliography So Don’t Go Wearing It Out.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www.scaruffi.com/politics/leaders.html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www.historyguy.com/balkan_war_third.htm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Politics!?!?!?!?!?!?</a:t>
            </a:r>
            <a:br>
              <a:rPr lang="en-US" dirty="0" smtClean="0"/>
            </a:br>
            <a:r>
              <a:rPr lang="en-US" dirty="0" smtClean="0"/>
              <a:t>Now Who Were The Global Leaders Again??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Afghanistan l</a:t>
            </a:r>
            <a:r>
              <a:rPr lang="en-US" dirty="0" smtClean="0"/>
              <a:t>eader </a:t>
            </a:r>
            <a:r>
              <a:rPr lang="en-US" dirty="0" err="1" smtClean="0"/>
              <a:t>Hamid</a:t>
            </a:r>
            <a:r>
              <a:rPr lang="en-US" dirty="0" smtClean="0"/>
              <a:t> </a:t>
            </a:r>
            <a:r>
              <a:rPr lang="en-US" dirty="0" err="1" smtClean="0"/>
              <a:t>Karzai</a:t>
            </a:r>
            <a:r>
              <a:rPr lang="en-US" dirty="0" smtClean="0"/>
              <a:t> </a:t>
            </a:r>
            <a:r>
              <a:rPr lang="en-US" dirty="0" smtClean="0"/>
              <a:t>came in power in 2001.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Bulgaria l</a:t>
            </a:r>
            <a:r>
              <a:rPr lang="en-US" dirty="0" smtClean="0"/>
              <a:t>eader Simeon </a:t>
            </a:r>
            <a:r>
              <a:rPr lang="en-US" dirty="0" smtClean="0"/>
              <a:t>Saxe-Coburg </a:t>
            </a:r>
            <a:r>
              <a:rPr lang="en-US" dirty="0" smtClean="0"/>
              <a:t>Gotha came in power in 2001.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Philippines </a:t>
            </a:r>
            <a:r>
              <a:rPr lang="en-US" dirty="0" smtClean="0"/>
              <a:t>leader Gloria </a:t>
            </a:r>
            <a:r>
              <a:rPr lang="en-US" dirty="0" smtClean="0"/>
              <a:t>Arroyo </a:t>
            </a:r>
            <a:r>
              <a:rPr lang="en-US" dirty="0" smtClean="0"/>
              <a:t>came in power in 2001.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Vietnam </a:t>
            </a:r>
            <a:r>
              <a:rPr lang="en-US" dirty="0" smtClean="0"/>
              <a:t>leader </a:t>
            </a:r>
            <a:r>
              <a:rPr lang="en-US" dirty="0" err="1" smtClean="0"/>
              <a:t>Nong</a:t>
            </a:r>
            <a:r>
              <a:rPr lang="en-US" dirty="0" smtClean="0"/>
              <a:t> </a:t>
            </a:r>
            <a:r>
              <a:rPr lang="en-US" dirty="0" err="1" smtClean="0"/>
              <a:t>Duc</a:t>
            </a:r>
            <a:r>
              <a:rPr lang="en-US" dirty="0" smtClean="0"/>
              <a:t> </a:t>
            </a:r>
            <a:r>
              <a:rPr lang="en-US" dirty="0" err="1" smtClean="0"/>
              <a:t>Manh</a:t>
            </a:r>
            <a:r>
              <a:rPr lang="en-US" dirty="0" smtClean="0"/>
              <a:t> came in power in 2001.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Politics!?!?!?!?!?!?</a:t>
            </a:r>
            <a:br>
              <a:rPr lang="en-US" dirty="0" smtClean="0"/>
            </a:br>
            <a:r>
              <a:rPr lang="en-US" dirty="0" smtClean="0"/>
              <a:t>Now Don’t Go Starting A War!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Presevo</a:t>
            </a:r>
            <a:r>
              <a:rPr lang="en-US" dirty="0" smtClean="0"/>
              <a:t> Rebellion which ended in 2001.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Albanian Uprising in Macedonia </a:t>
            </a:r>
            <a:r>
              <a:rPr lang="en-US" b="1" dirty="0" smtClean="0"/>
              <a:t>which started in 2001-….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Like OMG ROFL!!!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Statistics Aren’t Everything BUT Here It Goes???? Oh Look A Butterfly!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NATURAL DISASTERS!!!</a:t>
            </a:r>
            <a:br>
              <a:rPr lang="en-US" dirty="0" smtClean="0"/>
            </a:br>
            <a:r>
              <a:rPr lang="en-US" dirty="0" smtClean="0"/>
              <a:t>WATCH OUT?!?!?!?!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Inventions, Tech.</a:t>
            </a:r>
            <a:br>
              <a:rPr lang="en-US" dirty="0" smtClean="0"/>
            </a:br>
            <a:r>
              <a:rPr lang="en-US" dirty="0" smtClean="0"/>
              <a:t>Look What I Did Daddy!!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MaN</a:t>
            </a:r>
            <a:r>
              <a:rPr lang="en-US" dirty="0" smtClean="0"/>
              <a:t> </a:t>
            </a:r>
            <a:r>
              <a:rPr lang="en-US" dirty="0" err="1" smtClean="0"/>
              <a:t>yOu</a:t>
            </a:r>
            <a:r>
              <a:rPr lang="en-US" dirty="0" smtClean="0"/>
              <a:t> </a:t>
            </a:r>
            <a:r>
              <a:rPr lang="en-US" dirty="0" err="1" smtClean="0"/>
              <a:t>ToTaLlY</a:t>
            </a:r>
            <a:r>
              <a:rPr lang="en-US" dirty="0" smtClean="0"/>
              <a:t> </a:t>
            </a:r>
            <a:r>
              <a:rPr lang="en-US" dirty="0" err="1" smtClean="0"/>
              <a:t>gOt</a:t>
            </a:r>
            <a:r>
              <a:rPr lang="en-US" dirty="0" err="1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lIsTeN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tHiS</a:t>
            </a:r>
            <a:r>
              <a:rPr lang="en-US" dirty="0" smtClean="0"/>
              <a:t> “</a:t>
            </a:r>
            <a:r>
              <a:rPr lang="en-US" dirty="0" err="1" smtClean="0"/>
              <a:t>mUsI</a:t>
            </a:r>
            <a:r>
              <a:rPr lang="en-US" dirty="0" err="1" smtClean="0"/>
              <a:t>c</a:t>
            </a:r>
            <a:r>
              <a:rPr lang="en-US" dirty="0" smtClean="0"/>
              <a:t>”.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AWWWWWWW Recreation/ Leisure Is Like totally </a:t>
            </a:r>
            <a:r>
              <a:rPr lang="en-US" dirty="0" err="1" smtClean="0"/>
              <a:t>Chill’en</a:t>
            </a:r>
            <a:r>
              <a:rPr lang="en-US" dirty="0" smtClean="0"/>
              <a:t> Man.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157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Year 2001 shall blow us all away!</vt:lpstr>
      <vt:lpstr>Politics!?!?!?!?!?!? Now Who Were The Global Leaders Again??</vt:lpstr>
      <vt:lpstr>Politics!?!?!?!?!?!? Now Don’t Go Starting A War!</vt:lpstr>
      <vt:lpstr>Economy Like OMG ROFL!!!</vt:lpstr>
      <vt:lpstr>Statistics Aren’t Everything BUT Here It Goes???? Oh Look A Butterfly!</vt:lpstr>
      <vt:lpstr>NATURAL DISASTERS!!! WATCH OUT?!?!?!?!</vt:lpstr>
      <vt:lpstr>Inventions, Tech. Look What I Did Daddy!!</vt:lpstr>
      <vt:lpstr>MaN yOu ToTaLlY gOtA lIsTeN tO tHiS “mUsIc”.</vt:lpstr>
      <vt:lpstr>AWWWWWWW Recreation/ Leisure Is Like totally Chill’en Man.</vt:lpstr>
      <vt:lpstr>And Here It Is My Bibliography So Don’t Go Wearing It Out.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2001</dc:title>
  <dc:creator>Lionsgate</dc:creator>
  <cp:lastModifiedBy>Lionsgate</cp:lastModifiedBy>
  <cp:revision>9</cp:revision>
  <dcterms:created xsi:type="dcterms:W3CDTF">2009-09-11T15:29:24Z</dcterms:created>
  <dcterms:modified xsi:type="dcterms:W3CDTF">2009-09-11T16:48:45Z</dcterms:modified>
</cp:coreProperties>
</file>